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3" r:id="rId4"/>
    <p:sldId id="265" r:id="rId5"/>
    <p:sldId id="261" r:id="rId6"/>
    <p:sldId id="260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8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1700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536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6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692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806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5014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5774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8577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986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4963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3740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6E179-F6DF-4C8A-9E7F-3AD6525C570A}" type="datetimeFigureOut">
              <a:rPr lang="pt-BR" smtClean="0"/>
              <a:pPr/>
              <a:t>27/10/2016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8C01-0686-4886-A3CE-1D0E29433060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296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6.xml"/><Relationship Id="rId7" Type="http://schemas.openxmlformats.org/officeDocument/2006/relationships/image" Target="../media/image2.jpe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0.xml"/><Relationship Id="rId7" Type="http://schemas.openxmlformats.org/officeDocument/2006/relationships/image" Target="../media/image2.jpeg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4.xml"/><Relationship Id="rId7" Type="http://schemas.openxmlformats.org/officeDocument/2006/relationships/image" Target="../media/image2.jpe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8.xml"/><Relationship Id="rId7" Type="http://schemas.openxmlformats.org/officeDocument/2006/relationships/image" Target="../media/image2.jpe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uario\Desktop\keeplay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496" y="3068960"/>
            <a:ext cx="482453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Terceirização de Pesquisa &amp; Desenvolvimento;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Fábrica 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de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software (desenvolvimento sob demanda);</a:t>
            </a:r>
            <a:endParaRPr lang="pt-BR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Soluções em Nuvem / Web de Alta Complexidade (sites especiais e 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lojas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virtuais);</a:t>
            </a:r>
            <a:endParaRPr lang="pt-BR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Certificada 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MPS.br nível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 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(ISO 12207).</a:t>
            </a:r>
            <a:endParaRPr lang="pt-BR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22532" name="Imagem 6" descr="D:\SVN\Documentos Comuns\Logomarcas\B2ML - Logomarc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76250"/>
            <a:ext cx="36877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3968" y="2132856"/>
            <a:ext cx="4680520" cy="255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5292081" y="4725144"/>
            <a:ext cx="367240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b="1" u="sng" dirty="0" smtClean="0"/>
              <a:t>Telefones:</a:t>
            </a:r>
          </a:p>
          <a:p>
            <a:pPr algn="r"/>
            <a:endParaRPr lang="pt-BR" sz="1100" b="1" u="sng" dirty="0" smtClean="0"/>
          </a:p>
          <a:p>
            <a:pPr algn="r"/>
            <a:r>
              <a:rPr lang="pt-BR" dirty="0" smtClean="0"/>
              <a:t>Itajubá (Sede): (35) 3622-7650</a:t>
            </a:r>
          </a:p>
          <a:p>
            <a:pPr algn="r"/>
            <a:r>
              <a:rPr lang="pt-BR" dirty="0" smtClean="0"/>
              <a:t>São Paulo: (11) 4063-1409</a:t>
            </a:r>
          </a:p>
          <a:p>
            <a:pPr algn="r"/>
            <a:r>
              <a:rPr lang="pt-BR" dirty="0" smtClean="0"/>
              <a:t>Rio de Janeiro: (21) 4063-8105</a:t>
            </a:r>
          </a:p>
          <a:p>
            <a:pPr algn="r"/>
            <a:r>
              <a:rPr lang="pt-BR" dirty="0" smtClean="0"/>
              <a:t>Brasília: (61) 4063-8369</a:t>
            </a:r>
          </a:p>
          <a:p>
            <a:pPr algn="r"/>
            <a:endParaRPr lang="pt-BR" sz="1100" dirty="0" smtClean="0"/>
          </a:p>
          <a:p>
            <a:pPr algn="r"/>
            <a:r>
              <a:rPr lang="pt-BR" b="1" i="1" dirty="0" smtClean="0"/>
              <a:t>www.b2ml.com.br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369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uario\Desktop\keeplay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496" y="3068960"/>
            <a:ext cx="910850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Ambiente muito bom para se trabalhar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Alta Flexibilidade de horário e dias de trabalho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Grande aprendizado</a:t>
            </a:r>
          </a:p>
        </p:txBody>
      </p:sp>
      <p:pic>
        <p:nvPicPr>
          <p:cNvPr id="22532" name="Imagem 6" descr="D:\SVN\Documentos Comuns\Logomarcas\B2ML - Logomarc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76250"/>
            <a:ext cx="36877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4221088"/>
            <a:ext cx="5508104" cy="255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029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uario\Desktop\keeplay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496" y="3068960"/>
            <a:ext cx="910850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Java (Prime Faces e </a:t>
            </a:r>
            <a:r>
              <a:rPr lang="pt-B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Hibernate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PHP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</a:t>
            </a:r>
            <a:r>
              <a:rPr lang="pt-B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Magento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 </a:t>
            </a:r>
            <a:r>
              <a:rPr lang="pt-B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Wordpress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)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“Formamos” mais de 70 </a:t>
            </a:r>
            <a:b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programadores em 11 anos.</a:t>
            </a:r>
          </a:p>
        </p:txBody>
      </p:sp>
      <p:pic>
        <p:nvPicPr>
          <p:cNvPr id="22532" name="Imagem 6" descr="D:\SVN\Documentos Comuns\Logomarcas\B2ML - Logomarc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76250"/>
            <a:ext cx="36877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4221088"/>
            <a:ext cx="5508104" cy="255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162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uario\Desktop\keeplay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3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496" y="3068960"/>
            <a:ext cx="9108504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Campeã 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 etapa estadual do Prêmio MPE Brasil /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Sebrae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“Empresa do ano” 2 vezes</a:t>
            </a:r>
          </a:p>
          <a:p>
            <a:pPr eaLnBrk="1" hangingPunct="1">
              <a:lnSpc>
                <a:spcPct val="99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 entregador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”</a:t>
            </a:r>
            <a:b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</a:b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“</a:t>
            </a:r>
            <a:r>
              <a:rPr lang="pt-B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Peixe Urbano Delivery</a:t>
            </a:r>
            <a:r>
              <a:rPr lang="pt-B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”</a:t>
            </a:r>
            <a:endParaRPr lang="pt-BR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22532" name="Imagem 6" descr="D:\SVN\Documentos Comuns\Logomarcas\B2ML - Logomarc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76250"/>
            <a:ext cx="36877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35896" y="4221088"/>
            <a:ext cx="5508104" cy="255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7967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b2ml\identidade-visual\site\banners\vc-sabe-onde-quer-chega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0" y="714375"/>
            <a:ext cx="9144000" cy="1071563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pt-BR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Quer </a:t>
            </a:r>
            <a:r>
              <a:rPr lang="pt-B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 um programador de verdade?</a:t>
            </a:r>
            <a:br>
              <a:rPr lang="pt-B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rh@b2ml.com.br</a:t>
            </a:r>
            <a:endParaRPr lang="pt-BR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738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apresentacao_b2m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10080625" cy="631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4429125" y="1643063"/>
            <a:ext cx="4572000" cy="366254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 smtClean="0">
                <a:latin typeface="+mj-lt"/>
                <a:cs typeface="Tahoma" pitchFamily="34" charset="0"/>
              </a:rPr>
              <a:t>Bernardo </a:t>
            </a:r>
            <a:r>
              <a:rPr lang="en-GB" sz="2800" dirty="0" err="1" smtClean="0">
                <a:latin typeface="+mj-lt"/>
                <a:cs typeface="Tahoma" pitchFamily="34" charset="0"/>
              </a:rPr>
              <a:t>Vasconcelos</a:t>
            </a:r>
            <a:r>
              <a:rPr lang="en-GB" sz="2800" dirty="0" smtClean="0">
                <a:latin typeface="+mj-lt"/>
                <a:cs typeface="Tahoma" pitchFamily="34" charset="0"/>
              </a:rPr>
              <a:t> de </a:t>
            </a:r>
            <a:r>
              <a:rPr lang="en-GB" sz="2800" dirty="0" err="1" smtClean="0">
                <a:latin typeface="+mj-lt"/>
                <a:cs typeface="Tahoma" pitchFamily="34" charset="0"/>
              </a:rPr>
              <a:t>Carvalho</a:t>
            </a:r>
            <a:r>
              <a:rPr lang="en-GB" dirty="0">
                <a:latin typeface="+mj-lt"/>
                <a:cs typeface="Tahoma" pitchFamily="34" charset="0"/>
              </a:rPr>
              <a:t/>
            </a:r>
            <a:br>
              <a:rPr lang="en-GB" dirty="0">
                <a:latin typeface="+mj-lt"/>
                <a:cs typeface="Tahoma" pitchFamily="34" charset="0"/>
              </a:rPr>
            </a:br>
            <a:r>
              <a:rPr lang="en-GB" dirty="0" smtClean="0">
                <a:latin typeface="+mj-lt"/>
                <a:cs typeface="Tahoma" pitchFamily="34" charset="0"/>
              </a:rPr>
              <a:t>CEO</a:t>
            </a:r>
            <a:endParaRPr lang="en-GB" dirty="0">
              <a:latin typeface="+mj-lt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ahoma" pitchFamily="34" charset="0"/>
              </a:rPr>
              <a:t>bernardo@b2ml.com.br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b="1" i="1" dirty="0" smtClean="0">
              <a:solidFill>
                <a:schemeClr val="accent1">
                  <a:lumMod val="75000"/>
                </a:schemeClr>
              </a:solidFill>
              <a:latin typeface="+mj-lt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4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ahoma" pitchFamily="34" charset="0"/>
              </a:rPr>
              <a:t>rh@b2ml.com.br</a:t>
            </a:r>
            <a:endParaRPr lang="en-GB" sz="4000" dirty="0">
              <a:solidFill>
                <a:schemeClr val="accent1">
                  <a:lumMod val="75000"/>
                </a:schemeClr>
              </a:solidFill>
              <a:latin typeface="+mj-lt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accent1">
                  <a:lumMod val="75000"/>
                </a:schemeClr>
              </a:solidFill>
              <a:latin typeface="+mj-lt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800" dirty="0">
                <a:latin typeface="+mj-lt"/>
                <a:cs typeface="Tahoma" pitchFamily="34" charset="0"/>
              </a:rPr>
              <a:t>B2ML Sistemas</a:t>
            </a:r>
            <a:endParaRPr lang="en-GB" sz="2800" dirty="0">
              <a:solidFill>
                <a:schemeClr val="accent1">
                  <a:lumMod val="75000"/>
                </a:schemeClr>
              </a:solidFill>
              <a:latin typeface="+mj-lt"/>
              <a:cs typeface="Tahoma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+mj-lt"/>
                <a:cs typeface="Tahoma" pitchFamily="34" charset="0"/>
              </a:rPr>
              <a:t>www.b2ml.com.br</a:t>
            </a:r>
            <a:br>
              <a:rPr lang="en-GB" dirty="0">
                <a:solidFill>
                  <a:schemeClr val="accent1">
                    <a:lumMod val="75000"/>
                  </a:schemeClr>
                </a:solidFill>
                <a:latin typeface="+mj-lt"/>
                <a:cs typeface="Tahoma" pitchFamily="34" charset="0"/>
              </a:rPr>
            </a:br>
            <a:r>
              <a:rPr lang="en-GB" dirty="0">
                <a:solidFill>
                  <a:schemeClr val="accent1">
                    <a:lumMod val="75000"/>
                  </a:schemeClr>
                </a:solidFill>
                <a:latin typeface="+mj-lt"/>
                <a:cs typeface="Tahoma" pitchFamily="34" charset="0"/>
              </a:rPr>
              <a:t>twitter.com/b2ml</a:t>
            </a:r>
          </a:p>
        </p:txBody>
      </p:sp>
    </p:spTree>
    <p:extLst>
      <p:ext uri="{BB962C8B-B14F-4D97-AF65-F5344CB8AC3E}">
        <p14:creationId xmlns:p14="http://schemas.microsoft.com/office/powerpoint/2010/main" val="299081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yA9GnbVyQ5zhrOloU12N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eaUeGWx66qr9AKxByQM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SIXefT4fBD43Zv1n61bW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CUvrEd9AkIzrmrW0r3sRu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6AfwdsPBXUM63IOeR61j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x9zr5A7uHAPxpQpHV7u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zkSiCPBLtu0C25WLnftt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chwiXO9aTOeR0AfzMXiS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lwNOjLaKfD8ln3l0F0r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MK2vGbAibAg5W0u9uo09y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IEcceMiiqlwFK2LO4Y9X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5ZxuiSCASOrkcY4BahqU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5h7lvvv3Aq7b2niuXOZS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hfsnGk1ZB7azV5TgMNn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xy0ovz1lXAo9JQ538OJy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3RNnp4xd5MasJHrZaK0ED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pcfOcEYEbF1v8A89XNKu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g6oB8DYxMSv5obaflz7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NHbjp2A3RT3aqV8qAvkG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Z3cXZHrbnuZtociJBnuU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sUXf2PK3MrlUzcfd5Bmp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rsJdhLIi9Y8w8eHWRH7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Hyv2ZPcDaJrTb4GQGCGdv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EyPZ3wwM7vhMewNiBsh4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qF6YnEvHA6CNTUeefbv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QKUITEffPvUsBokWy98C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FCJTond2SC9tzUcft0fsK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HlivThH2nqF94hZ0fS1N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i8OpKiF7mkW5VnBTtVkPf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NqQVftLnqXWp29Guxong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ZlBolo5sO2ykozP2cmZU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9wlrcYoWsYGscQzE4pYku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muPhVHlbT3qePOgW9pHwm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Zu8pQqRvwK6nr2sj3pWH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SRcIfo7X1Au0aRCU3GAh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2Y0Ln7gzDXMiBX5dsX3W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PEpkel0W4YfOdHt0ZGs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eSfEPQeDd8Acfb7YN1dD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jm9RvYW4fATbAL9GpvLiR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CYvm2cFfjvxzTvXkfH9S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j3BlO7CHRIPsHwT0BTRA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3cgarawBIYEiVU1d52x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6bY4kDNhhFKny8yWaxk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3dX6AGMxN6Sl65cnPSO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0r1UnLtFKGN05vxQpmdid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YyxlSF8SZ8GzD7K6e36vJ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Dvc2sKMHshHL4FpKH0DFO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bMsXrhBPIVY7U29Qco5i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R35Gul5R33Fjqzuiv6Cz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NWKmARNfzviMTBUmA7uC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4fJJgI6Ab3P636kjTtiC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nwwYAVUZ8XITSvDRA58Zk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XNyO1hd0krqwRcdi7aGcV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9dPF2Sctud8zIpMUCL8D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mDrDiYYi7j5poAcBb77Y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4GfNdiDOyZoZ27vsFoQM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JCuSlg3rMe7GRbeoAevb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Ptj1bH1A0vhx3UO9pDHf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RhHJ0mMxTsJcT8bR9y1QM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9NhqfaBNWpiC1jsHFNtB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QnDJRUiiZJdhG4CVvTgz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dbdSvqSQZydOJ2AKHjK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AoQIXFpDlzrFCThbyvMA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A2KDzyZP5bkXBO1Nsdq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QnDJRUiiZJdhG4CVvTgz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dbdSvqSQZydOJ2AKHjK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inmwUtE3JpR4iWd8Xfm6S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AoQIXFpDlzrFCThbyvM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A2KDzyZP5bkXBO1Nsdq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QnDJRUiiZJdhG4CVvTgz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dbdSvqSQZydOJ2AKHjKr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AoQIXFpDlzrFCThbyvM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A2KDzyZP5bkXBO1Nsdql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QnDJRUiiZJdhG4CVvTgz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dbdSvqSQZydOJ2AKHjKr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AoQIXFpDlzrFCThbyvMA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A2KDzyZP5bkXBO1Nsdq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1GvvITTyUn94MjTgiPZLO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xVKbikH8tFc3lF1pKK9bu"/>
</p:tagLst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148</Words>
  <Application>Microsoft Office PowerPoint</Application>
  <PresentationFormat>Apresentação na tela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1" baseType="lpstr">
      <vt:lpstr>Arial</vt:lpstr>
      <vt:lpstr>Calibri</vt:lpstr>
      <vt:lpstr>Tahoma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Notebook</dc:creator>
  <cp:lastModifiedBy>Bernardo</cp:lastModifiedBy>
  <cp:revision>13</cp:revision>
  <dcterms:created xsi:type="dcterms:W3CDTF">2013-04-15T15:22:43Z</dcterms:created>
  <dcterms:modified xsi:type="dcterms:W3CDTF">2016-10-27T17:53:38Z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1xiHnM-otigM5tVT-TNCZIK-M1DmBvOzlHUS9oBKx9SY</vt:lpwstr>
  </property>
  <property fmtid="{D5CDD505-2E9C-101B-9397-08002B2CF9AE}" pid="4" name="Google.Documents.RevisionId">
    <vt:lpwstr>11709195113565061311</vt:lpwstr>
  </property>
  <property fmtid="{D5CDD505-2E9C-101B-9397-08002B2CF9AE}" pid="5" name="Google.Documents.PluginVersion">
    <vt:lpwstr>2.0.2662.553</vt:lpwstr>
  </property>
  <property fmtid="{D5CDD505-2E9C-101B-9397-08002B2CF9AE}" pid="6" name="Google.Documents.MergeIncapabilityFlags">
    <vt:i4>0</vt:i4>
  </property>
</Properties>
</file>